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3681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ОТЧЁТ ЛИДЕРОВ МБОУ ЫРБАНСКОЙ СОШ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7163" y="639152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2022г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6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8977807" cy="6336000"/>
          </a:xfrm>
        </p:spPr>
      </p:pic>
    </p:spTree>
    <p:extLst>
      <p:ext uri="{BB962C8B-B14F-4D97-AF65-F5344CB8AC3E}">
        <p14:creationId xmlns:p14="http://schemas.microsoft.com/office/powerpoint/2010/main" val="288290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771" y="105273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149080"/>
            <a:ext cx="2345692" cy="248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87727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Урок-презентация «Секреты правильного питания»</a:t>
            </a:r>
          </a:p>
        </p:txBody>
      </p:sp>
    </p:spTree>
    <p:extLst>
      <p:ext uri="{BB962C8B-B14F-4D97-AF65-F5344CB8AC3E}">
        <p14:creationId xmlns:p14="http://schemas.microsoft.com/office/powerpoint/2010/main" val="310530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9000" r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365104"/>
            <a:ext cx="2209708" cy="23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90872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Урок-презентация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«Я – то, что я ем»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44818"/>
            <a:ext cx="6347048" cy="4760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32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9000" r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" y="2204864"/>
            <a:ext cx="5842992" cy="4380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45024"/>
            <a:ext cx="2753644" cy="291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068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Анкетирование.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Различаешь ли ты полезные и вредные продукты?</a:t>
            </a:r>
          </a:p>
        </p:txBody>
      </p:sp>
    </p:spTree>
    <p:extLst>
      <p:ext uri="{BB962C8B-B14F-4D97-AF65-F5344CB8AC3E}">
        <p14:creationId xmlns:p14="http://schemas.microsoft.com/office/powerpoint/2010/main" val="332779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9000" r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90" y="3933141"/>
            <a:ext cx="27559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80368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0972" y="705168"/>
            <a:ext cx="895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Проведение кулинарного мастер-класса «Диетический десерт»</a:t>
            </a:r>
          </a:p>
        </p:txBody>
      </p:sp>
    </p:spTree>
    <p:extLst>
      <p:ext uri="{BB962C8B-B14F-4D97-AF65-F5344CB8AC3E}">
        <p14:creationId xmlns:p14="http://schemas.microsoft.com/office/powerpoint/2010/main" val="210116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9000" r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05064"/>
            <a:ext cx="5397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Презентацию составила куратор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старшая  вожатая Незнамова Эльвира Андреевна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71" y="3715291"/>
            <a:ext cx="27559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160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47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ОТЧЁТ ЛИДЕРОВ МБОУ ЫРБАНСКОЙ СОШ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ЛИДЕРОВ МБОУ ЫРБАНСКОЙ СОШ</dc:title>
  <dc:creator>МБОУ Ырбанская СОШ</dc:creator>
  <cp:lastModifiedBy>МБОУ Ырбанская СОШ</cp:lastModifiedBy>
  <cp:revision>6</cp:revision>
  <dcterms:created xsi:type="dcterms:W3CDTF">2022-05-30T02:59:04Z</dcterms:created>
  <dcterms:modified xsi:type="dcterms:W3CDTF">2022-05-30T04:09:41Z</dcterms:modified>
</cp:coreProperties>
</file>