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8" r:id="rId7"/>
    <p:sldId id="264" r:id="rId8"/>
    <p:sldId id="267" r:id="rId9"/>
    <p:sldId id="265" r:id="rId10"/>
    <p:sldId id="266" r:id="rId11"/>
    <p:sldId id="262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4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err="1" smtClean="0"/>
              <a:t>Ырбан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00192" y="6165304"/>
            <a:ext cx="227761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 err="1" smtClean="0"/>
              <a:t>Салчак</a:t>
            </a:r>
            <a:r>
              <a:rPr lang="ru-RU" dirty="0" smtClean="0"/>
              <a:t> Вениамин </a:t>
            </a:r>
            <a:r>
              <a:rPr lang="ru-RU" dirty="0" err="1" smtClean="0"/>
              <a:t>Мергенович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ученик 8го класса</a:t>
            </a:r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22Два объекта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Сравнение">
    <p:bg>
      <p:bgPr>
        <a:blipFill dpi="0" rotWithShape="1">
          <a:blip r:embed="rId2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068960"/>
            <a:ext cx="7772400" cy="14700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Культурный код народов России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437112"/>
            <a:ext cx="6400800" cy="17526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 своего дела»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5661248"/>
            <a:ext cx="240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 ученик 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Салчак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Вениамин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6391524"/>
            <a:ext cx="161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ЫРБАН-2022г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9301" y="132303"/>
            <a:ext cx="258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Ырбанская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2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0579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39447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145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40968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978000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699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339447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7335" y="538294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44824"/>
            <a:ext cx="2700000" cy="36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80036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7200" y="2348706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48200" y="2348706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901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4221088"/>
            <a:ext cx="7772400" cy="1470025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97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548680"/>
            <a:ext cx="4573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нашей школе работает замечательный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Учитель технологии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Незнамова Инна Алексеевна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5805264"/>
            <a:ext cx="7845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этой презентации хочу рассказать о достижениях Инны Алексеевны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 также показать результаты подопечных за первое полугодие 2022года 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3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Результаты 2022года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3055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339447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5139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0597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0049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9553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4733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8840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50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Всероссийский конкурс  Культурный код народов России </vt:lpstr>
      <vt:lpstr>Презентация PowerPoint</vt:lpstr>
      <vt:lpstr>Результаты 2022года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МБОУ Ырбанская СОШ</dc:creator>
  <cp:lastModifiedBy>МБОУ Ырбанская СОШ</cp:lastModifiedBy>
  <cp:revision>10</cp:revision>
  <dcterms:created xsi:type="dcterms:W3CDTF">2022-05-31T11:00:11Z</dcterms:created>
  <dcterms:modified xsi:type="dcterms:W3CDTF">2022-05-31T13:21:13Z</dcterms:modified>
</cp:coreProperties>
</file>